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erebri Bold" charset="1" panose="00000800000000000000"/>
      <p:regular r:id="rId14"/>
    </p:embeddedFont>
    <p:embeddedFont>
      <p:font typeface="Cerebri Bold Bold" charset="1" panose="00000A00000000000000"/>
      <p:regular r:id="rId15"/>
    </p:embeddedFont>
    <p:embeddedFont>
      <p:font typeface="Cerebri Bold Italics" charset="1" panose="00000800000000000000"/>
      <p:regular r:id="rId16"/>
    </p:embeddedFont>
    <p:embeddedFont>
      <p:font typeface="Cerebri Bold Bold Italics" charset="1" panose="00000A00000000000000"/>
      <p:regular r:id="rId17"/>
    </p:embeddedFont>
    <p:embeddedFont>
      <p:font typeface="Garet" charset="1" panose="00000000000000000000"/>
      <p:regular r:id="rId18"/>
    </p:embeddedFont>
    <p:embeddedFont>
      <p:font typeface="Garet Bold" charset="1" panose="00000000000000000000"/>
      <p:regular r:id="rId19"/>
    </p:embeddedFont>
    <p:embeddedFont>
      <p:font typeface="Garet Italics" charset="1" panose="00000000000000000000"/>
      <p:regular r:id="rId20"/>
    </p:embeddedFont>
    <p:embeddedFont>
      <p:font typeface="Garet Bold Italics" charset="1" panose="00000000000000000000"/>
      <p:regular r:id="rId21"/>
    </p:embeddedFont>
    <p:embeddedFont>
      <p:font typeface="Varela Round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jpe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jpe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png" Type="http://schemas.openxmlformats.org/officeDocument/2006/relationships/image"/><Relationship Id="rId4" Target="../media/image59.jpe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jpeg" Type="http://schemas.openxmlformats.org/officeDocument/2006/relationships/image"/><Relationship Id="rId4" Target="../media/image64.jpeg" Type="http://schemas.openxmlformats.org/officeDocument/2006/relationships/image"/><Relationship Id="rId5" Target="../media/image65.jpe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https://www.linkedin.com/in/ptusco" TargetMode="External" Type="http://schemas.openxmlformats.org/officeDocument/2006/relationships/hyperlink"/><Relationship Id="rId16" Target="https://www.linkedin.com/in/ptusco" TargetMode="External" Type="http://schemas.openxmlformats.org/officeDocument/2006/relationships/hyperlink"/><Relationship Id="rId2" Target="../media/image7.jpe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24.png" Type="http://schemas.openxmlformats.org/officeDocument/2006/relationships/image"/><Relationship Id="rId2" Target="../media/image7.jpeg" Type="http://schemas.openxmlformats.org/officeDocument/2006/relationships/image"/><Relationship Id="rId20" Target="../media/image25.svg" Type="http://schemas.openxmlformats.org/officeDocument/2006/relationships/image"/><Relationship Id="rId21" Target="../media/image26.png" Type="http://schemas.openxmlformats.org/officeDocument/2006/relationships/image"/><Relationship Id="rId22" Target="../media/image27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13483" y="-2709349"/>
            <a:ext cx="8272036" cy="8272036"/>
          </a:xfrm>
          <a:custGeom>
            <a:avLst/>
            <a:gdLst/>
            <a:ahLst/>
            <a:cxnLst/>
            <a:rect r="r" b="b" t="t" l="l"/>
            <a:pathLst>
              <a:path h="8272036" w="8272036">
                <a:moveTo>
                  <a:pt x="0" y="0"/>
                </a:moveTo>
                <a:lnTo>
                  <a:pt x="8272036" y="0"/>
                </a:lnTo>
                <a:lnTo>
                  <a:pt x="8272036" y="8272036"/>
                </a:lnTo>
                <a:lnTo>
                  <a:pt x="0" y="8272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0593" y="523587"/>
            <a:ext cx="17787407" cy="14224178"/>
          </a:xfrm>
          <a:custGeom>
            <a:avLst/>
            <a:gdLst/>
            <a:ahLst/>
            <a:cxnLst/>
            <a:rect r="r" b="b" t="t" l="l"/>
            <a:pathLst>
              <a:path h="14224178" w="17787407">
                <a:moveTo>
                  <a:pt x="0" y="0"/>
                </a:moveTo>
                <a:lnTo>
                  <a:pt x="17787407" y="0"/>
                </a:lnTo>
                <a:lnTo>
                  <a:pt x="17787407" y="14224178"/>
                </a:lnTo>
                <a:lnTo>
                  <a:pt x="0" y="14224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36035" y="304506"/>
            <a:ext cx="3046531" cy="3046531"/>
          </a:xfrm>
          <a:custGeom>
            <a:avLst/>
            <a:gdLst/>
            <a:ahLst/>
            <a:cxnLst/>
            <a:rect r="r" b="b" t="t" l="l"/>
            <a:pathLst>
              <a:path h="3046531" w="3046531">
                <a:moveTo>
                  <a:pt x="0" y="0"/>
                </a:moveTo>
                <a:lnTo>
                  <a:pt x="3046530" y="0"/>
                </a:lnTo>
                <a:lnTo>
                  <a:pt x="3046530" y="3046531"/>
                </a:lnTo>
                <a:lnTo>
                  <a:pt x="0" y="3046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90865" y="-181134"/>
            <a:ext cx="11412726" cy="217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Quem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1835" y="2075841"/>
            <a:ext cx="5742733" cy="5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3262" spc="502">
                <a:solidFill>
                  <a:srgbClr val="FFFFFF"/>
                </a:solidFill>
                <a:latin typeface="Cerebri Bold"/>
              </a:rPr>
              <a:t>NÃO É VISTO,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1158" y="2482790"/>
            <a:ext cx="7587782" cy="292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7"/>
              </a:lnSpc>
            </a:pPr>
            <a:r>
              <a:rPr lang="en-US" sz="8412">
                <a:solidFill>
                  <a:srgbClr val="FFFFFF"/>
                </a:solidFill>
                <a:latin typeface="Cerebri Bold"/>
              </a:rPr>
              <a:t>Não é lembrado.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29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6713" y="1790743"/>
            <a:ext cx="4638690" cy="3479017"/>
          </a:xfrm>
          <a:custGeom>
            <a:avLst/>
            <a:gdLst/>
            <a:ahLst/>
            <a:cxnLst/>
            <a:rect r="r" b="b" t="t" l="l"/>
            <a:pathLst>
              <a:path h="3479017" w="4638690">
                <a:moveTo>
                  <a:pt x="0" y="0"/>
                </a:moveTo>
                <a:lnTo>
                  <a:pt x="4638690" y="0"/>
                </a:lnTo>
                <a:lnTo>
                  <a:pt x="4638690" y="3479017"/>
                </a:lnTo>
                <a:lnTo>
                  <a:pt x="0" y="347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6058" y="6104189"/>
            <a:ext cx="5765759" cy="3819816"/>
          </a:xfrm>
          <a:custGeom>
            <a:avLst/>
            <a:gdLst/>
            <a:ahLst/>
            <a:cxnLst/>
            <a:rect r="r" b="b" t="t" l="l"/>
            <a:pathLst>
              <a:path h="3819816" w="5765759">
                <a:moveTo>
                  <a:pt x="0" y="0"/>
                </a:moveTo>
                <a:lnTo>
                  <a:pt x="5765760" y="0"/>
                </a:lnTo>
                <a:lnTo>
                  <a:pt x="5765760" y="3819816"/>
                </a:lnTo>
                <a:lnTo>
                  <a:pt x="0" y="381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1690" y="1790743"/>
            <a:ext cx="5730801" cy="3818146"/>
          </a:xfrm>
          <a:custGeom>
            <a:avLst/>
            <a:gdLst/>
            <a:ahLst/>
            <a:cxnLst/>
            <a:rect r="r" b="b" t="t" l="l"/>
            <a:pathLst>
              <a:path h="3818146" w="5730801">
                <a:moveTo>
                  <a:pt x="0" y="0"/>
                </a:moveTo>
                <a:lnTo>
                  <a:pt x="5730800" y="0"/>
                </a:lnTo>
                <a:lnTo>
                  <a:pt x="5730800" y="3818146"/>
                </a:lnTo>
                <a:lnTo>
                  <a:pt x="0" y="3818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FFFFFF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FFFFFF"/>
                </a:solidFill>
                <a:latin typeface="Garet Bold"/>
              </a:rPr>
              <a:t>1.</a:t>
            </a:r>
          </a:p>
        </p:txBody>
      </p:sp>
      <p:sp>
        <p:nvSpPr>
          <p:cNvPr name="AutoShape 7" id="7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447677" y="4384544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0534" y="4772662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Diferenciais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037090" y="4848862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36843" y="5337145"/>
            <a:ext cx="3388367" cy="37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6"/>
              </a:lnSpc>
            </a:pPr>
            <a:r>
              <a:rPr lang="en-US" sz="2176">
                <a:solidFill>
                  <a:srgbClr val="000000"/>
                </a:solidFill>
                <a:latin typeface="Cerebri Bold"/>
              </a:rPr>
              <a:t>Autodesenvolvimento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18938" y="8769088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71795" y="9157206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Qualidade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1.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3860" y="3262766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6" y="0"/>
                </a:lnTo>
                <a:lnTo>
                  <a:pt x="2109946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3803" y="4156519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Reconhecimento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788539" y="4911750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7" y="0"/>
                </a:lnTo>
                <a:lnTo>
                  <a:pt x="2109947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77384" y="7033261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7" y="0"/>
                </a:lnTo>
                <a:lnTo>
                  <a:pt x="2109947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34785" y="5786453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Salários melhores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10163" y="7907964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Felicidade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036493" y="2843402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7" y="0"/>
                </a:lnTo>
                <a:lnTo>
                  <a:pt x="2109947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546437" y="3737155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Requisitado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231173" y="4492386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6" y="0"/>
                </a:lnTo>
                <a:lnTo>
                  <a:pt x="2109946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277419" y="5367089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Apreciado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266" y="0"/>
            <a:ext cx="9070034" cy="7889689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20295" y="859430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232E54"/>
                </a:solidFill>
                <a:latin typeface="Cerebri Bold"/>
              </a:rPr>
              <a:t>Tecnologia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7230" y="88314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name="AutoShape 7" id="7"/>
          <p:cNvSpPr/>
          <p:nvPr/>
        </p:nvSpPr>
        <p:spPr>
          <a:xfrm>
            <a:off x="772359" y="3056047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4879634"/>
            <a:ext cx="10847405" cy="5407366"/>
          </a:xfrm>
          <a:custGeom>
            <a:avLst/>
            <a:gdLst/>
            <a:ahLst/>
            <a:cxnLst/>
            <a:rect r="r" b="b" t="t" l="l"/>
            <a:pathLst>
              <a:path h="5407366" w="10847405">
                <a:moveTo>
                  <a:pt x="0" y="0"/>
                </a:moveTo>
                <a:lnTo>
                  <a:pt x="10847405" y="0"/>
                </a:lnTo>
                <a:lnTo>
                  <a:pt x="10847405" y="5407366"/>
                </a:lnTo>
                <a:lnTo>
                  <a:pt x="0" y="540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25045" y="3296213"/>
            <a:ext cx="7071525" cy="62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7"/>
              </a:lnSpc>
            </a:pPr>
            <a:r>
              <a:rPr lang="en-US" sz="3676">
                <a:solidFill>
                  <a:srgbClr val="232E54"/>
                </a:solidFill>
                <a:latin typeface="Glacial Indifference"/>
              </a:rPr>
              <a:t>Casa de ferreiro, espeto de paú.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20295" y="859430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232E54"/>
                </a:solidFill>
                <a:latin typeface="Cerebri Bold"/>
              </a:rPr>
              <a:t>Tecnologia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57230" y="88314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name="AutoShape 4" id="4"/>
          <p:cNvSpPr/>
          <p:nvPr/>
        </p:nvSpPr>
        <p:spPr>
          <a:xfrm>
            <a:off x="772359" y="3056047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06063"/>
            <a:ext cx="3149874" cy="4718912"/>
          </a:xfrm>
          <a:custGeom>
            <a:avLst/>
            <a:gdLst/>
            <a:ahLst/>
            <a:cxnLst/>
            <a:rect r="r" b="b" t="t" l="l"/>
            <a:pathLst>
              <a:path h="4718912" w="3149874">
                <a:moveTo>
                  <a:pt x="0" y="0"/>
                </a:moveTo>
                <a:lnTo>
                  <a:pt x="3149874" y="0"/>
                </a:lnTo>
                <a:lnTo>
                  <a:pt x="3149874" y="4718912"/>
                </a:lnTo>
                <a:lnTo>
                  <a:pt x="0" y="4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39972" y="4275358"/>
            <a:ext cx="5380323" cy="5380323"/>
          </a:xfrm>
          <a:custGeom>
            <a:avLst/>
            <a:gdLst/>
            <a:ahLst/>
            <a:cxnLst/>
            <a:rect r="r" b="b" t="t" l="l"/>
            <a:pathLst>
              <a:path h="5380323" w="5380323">
                <a:moveTo>
                  <a:pt x="0" y="0"/>
                </a:moveTo>
                <a:lnTo>
                  <a:pt x="5380323" y="0"/>
                </a:lnTo>
                <a:lnTo>
                  <a:pt x="5380323" y="5380323"/>
                </a:lnTo>
                <a:lnTo>
                  <a:pt x="0" y="538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91388" y="2057400"/>
            <a:ext cx="4896612" cy="8229600"/>
          </a:xfrm>
          <a:custGeom>
            <a:avLst/>
            <a:gdLst/>
            <a:ahLst/>
            <a:cxnLst/>
            <a:rect r="r" b="b" t="t" l="l"/>
            <a:pathLst>
              <a:path h="8229600" w="4896612">
                <a:moveTo>
                  <a:pt x="0" y="0"/>
                </a:moveTo>
                <a:lnTo>
                  <a:pt x="4896612" y="0"/>
                </a:lnTo>
                <a:lnTo>
                  <a:pt x="48966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68886" y="423596"/>
            <a:ext cx="1541616" cy="1827346"/>
          </a:xfrm>
          <a:custGeom>
            <a:avLst/>
            <a:gdLst/>
            <a:ahLst/>
            <a:cxnLst/>
            <a:rect r="r" b="b" t="t" l="l"/>
            <a:pathLst>
              <a:path h="1827346" w="1541616">
                <a:moveTo>
                  <a:pt x="0" y="0"/>
                </a:moveTo>
                <a:lnTo>
                  <a:pt x="1541616" y="0"/>
                </a:lnTo>
                <a:lnTo>
                  <a:pt x="1541616" y="1827346"/>
                </a:lnTo>
                <a:lnTo>
                  <a:pt x="0" y="1827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54320" y="2296066"/>
            <a:ext cx="1512363" cy="1519963"/>
          </a:xfrm>
          <a:custGeom>
            <a:avLst/>
            <a:gdLst/>
            <a:ahLst/>
            <a:cxnLst/>
            <a:rect r="r" b="b" t="t" l="l"/>
            <a:pathLst>
              <a:path h="1519963" w="1512363">
                <a:moveTo>
                  <a:pt x="0" y="0"/>
                </a:moveTo>
                <a:lnTo>
                  <a:pt x="1512364" y="0"/>
                </a:lnTo>
                <a:lnTo>
                  <a:pt x="1512364" y="1519963"/>
                </a:lnTo>
                <a:lnTo>
                  <a:pt x="0" y="151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20295" y="859430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FFFFFF"/>
                </a:solidFill>
                <a:latin typeface="Cerebri Bold"/>
              </a:rPr>
              <a:t>Tecnologia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57230" y="88314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FFFFFF"/>
                </a:solidFill>
                <a:latin typeface="Garet Bold"/>
              </a:rPr>
              <a:t>2.</a:t>
            </a:r>
          </a:p>
        </p:txBody>
      </p:sp>
      <p:sp>
        <p:nvSpPr>
          <p:cNvPr name="AutoShape 4" id="4"/>
          <p:cNvSpPr/>
          <p:nvPr/>
        </p:nvSpPr>
        <p:spPr>
          <a:xfrm>
            <a:off x="772359" y="3056047"/>
            <a:ext cx="9947937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72359" y="4377313"/>
            <a:ext cx="4874463" cy="3271983"/>
          </a:xfrm>
          <a:custGeom>
            <a:avLst/>
            <a:gdLst/>
            <a:ahLst/>
            <a:cxnLst/>
            <a:rect r="r" b="b" t="t" l="l"/>
            <a:pathLst>
              <a:path h="3271983" w="4874463">
                <a:moveTo>
                  <a:pt x="0" y="0"/>
                </a:moveTo>
                <a:lnTo>
                  <a:pt x="4874463" y="0"/>
                </a:lnTo>
                <a:lnTo>
                  <a:pt x="4874463" y="3271984"/>
                </a:lnTo>
                <a:lnTo>
                  <a:pt x="0" y="327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57230" y="3875635"/>
            <a:ext cx="9268482" cy="5382665"/>
          </a:xfrm>
          <a:custGeom>
            <a:avLst/>
            <a:gdLst/>
            <a:ahLst/>
            <a:cxnLst/>
            <a:rect r="r" b="b" t="t" l="l"/>
            <a:pathLst>
              <a:path h="5382665" w="9268482">
                <a:moveTo>
                  <a:pt x="0" y="0"/>
                </a:moveTo>
                <a:lnTo>
                  <a:pt x="9268482" y="0"/>
                </a:lnTo>
                <a:lnTo>
                  <a:pt x="9268482" y="5382665"/>
                </a:lnTo>
                <a:lnTo>
                  <a:pt x="0" y="538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8226" y="6566968"/>
            <a:ext cx="4870537" cy="3244995"/>
          </a:xfrm>
          <a:custGeom>
            <a:avLst/>
            <a:gdLst/>
            <a:ahLst/>
            <a:cxnLst/>
            <a:rect r="r" b="b" t="t" l="l"/>
            <a:pathLst>
              <a:path h="3244995" w="4870537">
                <a:moveTo>
                  <a:pt x="0" y="0"/>
                </a:moveTo>
                <a:lnTo>
                  <a:pt x="4870537" y="0"/>
                </a:lnTo>
                <a:lnTo>
                  <a:pt x="4870537" y="3244995"/>
                </a:lnTo>
                <a:lnTo>
                  <a:pt x="0" y="324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2247" y="3618357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7453" y="4006475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Landing page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746327" y="5808012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99184" y="6196129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Linkedin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892232" y="3116679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1" y="0"/>
                </a:lnTo>
                <a:lnTo>
                  <a:pt x="4494081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45089" y="3504797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8791" y="0"/>
            <a:ext cx="9070034" cy="7889689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20295" y="859430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232E54"/>
                </a:solidFill>
                <a:latin typeface="Cerebri Bold"/>
              </a:rPr>
              <a:t>Presença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7230" y="88314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name="AutoShape 7" id="7"/>
          <p:cNvSpPr/>
          <p:nvPr/>
        </p:nvSpPr>
        <p:spPr>
          <a:xfrm>
            <a:off x="772359" y="3056047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0" y="4732213"/>
            <a:ext cx="9129519" cy="5554787"/>
          </a:xfrm>
          <a:custGeom>
            <a:avLst/>
            <a:gdLst/>
            <a:ahLst/>
            <a:cxnLst/>
            <a:rect r="r" b="b" t="t" l="l"/>
            <a:pathLst>
              <a:path h="5554787" w="9129519">
                <a:moveTo>
                  <a:pt x="9129519" y="0"/>
                </a:moveTo>
                <a:lnTo>
                  <a:pt x="0" y="0"/>
                </a:lnTo>
                <a:lnTo>
                  <a:pt x="0" y="5554787"/>
                </a:lnTo>
                <a:lnTo>
                  <a:pt x="9129519" y="5554787"/>
                </a:lnTo>
                <a:lnTo>
                  <a:pt x="91295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19160" y="2252146"/>
            <a:ext cx="5524144" cy="10514921"/>
          </a:xfrm>
          <a:custGeom>
            <a:avLst/>
            <a:gdLst/>
            <a:ahLst/>
            <a:cxnLst/>
            <a:rect r="r" b="b" t="t" l="l"/>
            <a:pathLst>
              <a:path h="10514921" w="5524144">
                <a:moveTo>
                  <a:pt x="0" y="0"/>
                </a:moveTo>
                <a:lnTo>
                  <a:pt x="5524144" y="0"/>
                </a:lnTo>
                <a:lnTo>
                  <a:pt x="5524144" y="10514921"/>
                </a:lnTo>
                <a:lnTo>
                  <a:pt x="0" y="1051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20295" y="3296213"/>
            <a:ext cx="5797731" cy="62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7"/>
              </a:lnSpc>
            </a:pPr>
            <a:r>
              <a:rPr lang="en-US" sz="3676">
                <a:solidFill>
                  <a:srgbClr val="232E54"/>
                </a:solidFill>
                <a:latin typeface="Glacial Indifference"/>
              </a:rPr>
              <a:t>Não é só sobre roupa!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FFFFFF"/>
                </a:solidFill>
                <a:latin typeface="Cerebri Bold"/>
              </a:rPr>
              <a:t>Presença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FFFFFF"/>
                </a:solidFill>
                <a:latin typeface="Garet Bold"/>
              </a:rPr>
              <a:t>3.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886275"/>
            <a:ext cx="5739899" cy="3623311"/>
          </a:xfrm>
          <a:custGeom>
            <a:avLst/>
            <a:gdLst/>
            <a:ahLst/>
            <a:cxnLst/>
            <a:rect r="r" b="b" t="t" l="l"/>
            <a:pathLst>
              <a:path h="3623311" w="5739899">
                <a:moveTo>
                  <a:pt x="0" y="0"/>
                </a:moveTo>
                <a:lnTo>
                  <a:pt x="5739899" y="0"/>
                </a:lnTo>
                <a:lnTo>
                  <a:pt x="5739899" y="3623311"/>
                </a:lnTo>
                <a:lnTo>
                  <a:pt x="0" y="3623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38514" y="915580"/>
            <a:ext cx="5477271" cy="4114800"/>
          </a:xfrm>
          <a:custGeom>
            <a:avLst/>
            <a:gdLst/>
            <a:ahLst/>
            <a:cxnLst/>
            <a:rect r="r" b="b" t="t" l="l"/>
            <a:pathLst>
              <a:path h="4114800" w="5477271">
                <a:moveTo>
                  <a:pt x="0" y="0"/>
                </a:moveTo>
                <a:lnTo>
                  <a:pt x="5477271" y="0"/>
                </a:lnTo>
                <a:lnTo>
                  <a:pt x="54772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85483" y="5944494"/>
            <a:ext cx="4973817" cy="3313806"/>
          </a:xfrm>
          <a:custGeom>
            <a:avLst/>
            <a:gdLst/>
            <a:ahLst/>
            <a:cxnLst/>
            <a:rect r="r" b="b" t="t" l="l"/>
            <a:pathLst>
              <a:path h="3313806" w="4973817">
                <a:moveTo>
                  <a:pt x="0" y="0"/>
                </a:moveTo>
                <a:lnTo>
                  <a:pt x="4973817" y="0"/>
                </a:lnTo>
                <a:lnTo>
                  <a:pt x="4973817" y="3313806"/>
                </a:lnTo>
                <a:lnTo>
                  <a:pt x="0" y="331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61995" y="5944494"/>
            <a:ext cx="5876519" cy="3650788"/>
          </a:xfrm>
          <a:custGeom>
            <a:avLst/>
            <a:gdLst/>
            <a:ahLst/>
            <a:cxnLst/>
            <a:rect r="r" b="b" t="t" l="l"/>
            <a:pathLst>
              <a:path h="3650788" w="5876519">
                <a:moveTo>
                  <a:pt x="0" y="0"/>
                </a:moveTo>
                <a:lnTo>
                  <a:pt x="5876519" y="0"/>
                </a:lnTo>
                <a:lnTo>
                  <a:pt x="5876519" y="3650788"/>
                </a:lnTo>
                <a:lnTo>
                  <a:pt x="0" y="365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78704" y="5750630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7736" y="6138747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Segurança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600255" y="8664553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0" y="0"/>
                </a:lnTo>
                <a:lnTo>
                  <a:pt x="4494080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05536" y="9052671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Valioso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768745" y="3938974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1" y="0"/>
                </a:lnTo>
                <a:lnTo>
                  <a:pt x="4494081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35877" y="4327092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Autoridade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443749" y="8369915"/>
            <a:ext cx="4494080" cy="1517912"/>
          </a:xfrm>
          <a:custGeom>
            <a:avLst/>
            <a:gdLst/>
            <a:ahLst/>
            <a:cxnLst/>
            <a:rect r="r" b="b" t="t" l="l"/>
            <a:pathLst>
              <a:path h="1517912" w="4494080">
                <a:moveTo>
                  <a:pt x="0" y="0"/>
                </a:moveTo>
                <a:lnTo>
                  <a:pt x="4494081" y="0"/>
                </a:lnTo>
                <a:lnTo>
                  <a:pt x="4494081" y="1517912"/>
                </a:lnTo>
                <a:lnTo>
                  <a:pt x="0" y="151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867641" y="8758032"/>
            <a:ext cx="3388367" cy="6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6"/>
              </a:lnSpc>
            </a:pPr>
            <a:r>
              <a:rPr lang="en-US" sz="3576">
                <a:solidFill>
                  <a:srgbClr val="000000"/>
                </a:solidFill>
                <a:latin typeface="Cerebri Bold"/>
              </a:rPr>
              <a:t>Autoestima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3860" y="3262766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6" y="0"/>
                </a:lnTo>
                <a:lnTo>
                  <a:pt x="2109946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3803" y="4156519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Tom de voz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88539" y="4911750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7" y="0"/>
                </a:lnTo>
                <a:lnTo>
                  <a:pt x="2109947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7384" y="7033261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7" y="0"/>
                </a:lnTo>
                <a:lnTo>
                  <a:pt x="2109947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34785" y="5786453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Postura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10163" y="7907964"/>
            <a:ext cx="3786383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Ética Profissional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687331" y="3667894"/>
            <a:ext cx="2109947" cy="1629934"/>
          </a:xfrm>
          <a:custGeom>
            <a:avLst/>
            <a:gdLst/>
            <a:ahLst/>
            <a:cxnLst/>
            <a:rect r="r" b="b" t="t" l="l"/>
            <a:pathLst>
              <a:path h="1629934" w="2109947">
                <a:moveTo>
                  <a:pt x="0" y="0"/>
                </a:moveTo>
                <a:lnTo>
                  <a:pt x="2109946" y="0"/>
                </a:lnTo>
                <a:lnTo>
                  <a:pt x="2109946" y="1629934"/>
                </a:lnTo>
                <a:lnTo>
                  <a:pt x="0" y="162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97274" y="4561647"/>
            <a:ext cx="4624174" cy="58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232E54"/>
                </a:solidFill>
                <a:latin typeface="Cerebri Bold"/>
              </a:rPr>
              <a:t>Imagem e aparência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3803" y="437742"/>
            <a:ext cx="4837954" cy="87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 Bold"/>
              </a:rPr>
              <a:t>Presença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738" y="-333375"/>
            <a:ext cx="2363065" cy="302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3.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266" y="0"/>
            <a:ext cx="9070034" cy="7889689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20295" y="859430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232E54"/>
                </a:solidFill>
                <a:latin typeface="Cerebri Bold"/>
              </a:rPr>
              <a:t>Networking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7230" y="88314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324070"/>
                </a:solidFill>
                <a:latin typeface="Garet Bold"/>
              </a:rPr>
              <a:t>4.</a:t>
            </a:r>
          </a:p>
        </p:txBody>
      </p:sp>
      <p:sp>
        <p:nvSpPr>
          <p:cNvPr name="AutoShape 7" id="7"/>
          <p:cNvSpPr/>
          <p:nvPr/>
        </p:nvSpPr>
        <p:spPr>
          <a:xfrm>
            <a:off x="772359" y="3056047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5335329" y="-786150"/>
            <a:ext cx="16994209" cy="11073150"/>
          </a:xfrm>
          <a:custGeom>
            <a:avLst/>
            <a:gdLst/>
            <a:ahLst/>
            <a:cxnLst/>
            <a:rect r="r" b="b" t="t" l="l"/>
            <a:pathLst>
              <a:path h="11073150" w="16994209">
                <a:moveTo>
                  <a:pt x="0" y="0"/>
                </a:moveTo>
                <a:lnTo>
                  <a:pt x="16994210" y="0"/>
                </a:lnTo>
                <a:lnTo>
                  <a:pt x="16994210" y="11073150"/>
                </a:lnTo>
                <a:lnTo>
                  <a:pt x="0" y="11073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56184" y="4283939"/>
            <a:ext cx="9868099" cy="7409216"/>
          </a:xfrm>
          <a:custGeom>
            <a:avLst/>
            <a:gdLst/>
            <a:ahLst/>
            <a:cxnLst/>
            <a:rect r="r" b="b" t="t" l="l"/>
            <a:pathLst>
              <a:path h="7409216" w="9868099">
                <a:moveTo>
                  <a:pt x="0" y="0"/>
                </a:moveTo>
                <a:lnTo>
                  <a:pt x="9868099" y="0"/>
                </a:lnTo>
                <a:lnTo>
                  <a:pt x="9868099" y="7409216"/>
                </a:lnTo>
                <a:lnTo>
                  <a:pt x="0" y="7409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16603" y="3372413"/>
            <a:ext cx="5532746" cy="8712697"/>
          </a:xfrm>
          <a:custGeom>
            <a:avLst/>
            <a:gdLst/>
            <a:ahLst/>
            <a:cxnLst/>
            <a:rect r="r" b="b" t="t" l="l"/>
            <a:pathLst>
              <a:path h="8712697" w="5532746">
                <a:moveTo>
                  <a:pt x="0" y="0"/>
                </a:moveTo>
                <a:lnTo>
                  <a:pt x="5532746" y="0"/>
                </a:lnTo>
                <a:lnTo>
                  <a:pt x="5532746" y="8712697"/>
                </a:lnTo>
                <a:lnTo>
                  <a:pt x="0" y="871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20295" y="3296213"/>
            <a:ext cx="5797731" cy="62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7"/>
              </a:lnSpc>
            </a:pPr>
            <a:r>
              <a:rPr lang="en-US" sz="3676">
                <a:solidFill>
                  <a:srgbClr val="232E54"/>
                </a:solidFill>
                <a:latin typeface="Glacial Indifference"/>
              </a:rPr>
              <a:t>Ninguém é uma ilha!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373" y="7318800"/>
            <a:ext cx="318845" cy="318845"/>
          </a:xfrm>
          <a:custGeom>
            <a:avLst/>
            <a:gdLst/>
            <a:ahLst/>
            <a:cxnLst/>
            <a:rect r="r" b="b" t="t" l="l"/>
            <a:pathLst>
              <a:path h="318845" w="318845">
                <a:moveTo>
                  <a:pt x="0" y="0"/>
                </a:moveTo>
                <a:lnTo>
                  <a:pt x="318846" y="0"/>
                </a:lnTo>
                <a:lnTo>
                  <a:pt x="318846" y="318846"/>
                </a:lnTo>
                <a:lnTo>
                  <a:pt x="0" y="3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4270" y="7318800"/>
            <a:ext cx="318845" cy="318845"/>
          </a:xfrm>
          <a:custGeom>
            <a:avLst/>
            <a:gdLst/>
            <a:ahLst/>
            <a:cxnLst/>
            <a:rect r="r" b="b" t="t" l="l"/>
            <a:pathLst>
              <a:path h="318845" w="318845">
                <a:moveTo>
                  <a:pt x="0" y="0"/>
                </a:moveTo>
                <a:lnTo>
                  <a:pt x="318845" y="0"/>
                </a:lnTo>
                <a:lnTo>
                  <a:pt x="318845" y="318846"/>
                </a:lnTo>
                <a:lnTo>
                  <a:pt x="0" y="31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798742"/>
            <a:ext cx="358519" cy="358519"/>
          </a:xfrm>
          <a:custGeom>
            <a:avLst/>
            <a:gdLst/>
            <a:ahLst/>
            <a:cxnLst/>
            <a:rect r="r" b="b" t="t" l="l"/>
            <a:pathLst>
              <a:path h="358519" w="358519">
                <a:moveTo>
                  <a:pt x="0" y="0"/>
                </a:moveTo>
                <a:lnTo>
                  <a:pt x="358519" y="0"/>
                </a:lnTo>
                <a:lnTo>
                  <a:pt x="358519" y="358519"/>
                </a:lnTo>
                <a:lnTo>
                  <a:pt x="0" y="35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4597" y="7798742"/>
            <a:ext cx="358519" cy="358519"/>
          </a:xfrm>
          <a:custGeom>
            <a:avLst/>
            <a:gdLst/>
            <a:ahLst/>
            <a:cxnLst/>
            <a:rect r="r" b="b" t="t" l="l"/>
            <a:pathLst>
              <a:path h="358519" w="358519">
                <a:moveTo>
                  <a:pt x="0" y="0"/>
                </a:moveTo>
                <a:lnTo>
                  <a:pt x="358518" y="0"/>
                </a:lnTo>
                <a:lnTo>
                  <a:pt x="358518" y="358519"/>
                </a:lnTo>
                <a:lnTo>
                  <a:pt x="0" y="35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91098"/>
            <a:ext cx="346104" cy="346104"/>
          </a:xfrm>
          <a:custGeom>
            <a:avLst/>
            <a:gdLst/>
            <a:ahLst/>
            <a:cxnLst/>
            <a:rect r="r" b="b" t="t" l="l"/>
            <a:pathLst>
              <a:path h="346104" w="346104">
                <a:moveTo>
                  <a:pt x="0" y="0"/>
                </a:moveTo>
                <a:lnTo>
                  <a:pt x="346104" y="0"/>
                </a:lnTo>
                <a:lnTo>
                  <a:pt x="346104" y="346104"/>
                </a:lnTo>
                <a:lnTo>
                  <a:pt x="0" y="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14597" y="8291098"/>
            <a:ext cx="346104" cy="346104"/>
          </a:xfrm>
          <a:custGeom>
            <a:avLst/>
            <a:gdLst/>
            <a:ahLst/>
            <a:cxnLst/>
            <a:rect r="r" b="b" t="t" l="l"/>
            <a:pathLst>
              <a:path h="346104" w="346104">
                <a:moveTo>
                  <a:pt x="0" y="0"/>
                </a:moveTo>
                <a:lnTo>
                  <a:pt x="346103" y="0"/>
                </a:lnTo>
                <a:lnTo>
                  <a:pt x="346103" y="346104"/>
                </a:lnTo>
                <a:lnTo>
                  <a:pt x="0" y="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8932" y="1341554"/>
            <a:ext cx="8478139" cy="3957238"/>
            <a:chOff x="0" y="0"/>
            <a:chExt cx="11304186" cy="527631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/>
            <a:srcRect l="7134" t="4367" r="3979" b="20397"/>
            <a:stretch>
              <a:fillRect/>
            </a:stretch>
          </p:blipFill>
          <p:spPr>
            <a:xfrm flipH="false" flipV="false">
              <a:off x="0" y="0"/>
              <a:ext cx="5499693" cy="5276318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/>
            <a:srcRect l="0" t="0" r="30424" b="0"/>
            <a:stretch>
              <a:fillRect/>
            </a:stretch>
          </p:blipFill>
          <p:spPr>
            <a:xfrm flipH="false" flipV="false">
              <a:off x="5804493" y="0"/>
              <a:ext cx="5499693" cy="527631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8936369" y="4194849"/>
            <a:ext cx="4217264" cy="911010"/>
            <a:chOff x="0" y="0"/>
            <a:chExt cx="1881315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03200" y="-326"/>
              <a:ext cx="1474915" cy="407051"/>
            </a:xfrm>
            <a:custGeom>
              <a:avLst/>
              <a:gdLst/>
              <a:ahLst/>
              <a:cxnLst/>
              <a:rect r="r" b="b" t="t" l="l"/>
              <a:pathLst>
                <a:path h="407051" w="1474915">
                  <a:moveTo>
                    <a:pt x="1474915" y="326"/>
                  </a:moveTo>
                  <a:cubicBezTo>
                    <a:pt x="1402102" y="0"/>
                    <a:pt x="1334680" y="38659"/>
                    <a:pt x="1298179" y="101663"/>
                  </a:cubicBezTo>
                  <a:cubicBezTo>
                    <a:pt x="1261679" y="164667"/>
                    <a:pt x="1261679" y="242385"/>
                    <a:pt x="1298179" y="305389"/>
                  </a:cubicBezTo>
                  <a:cubicBezTo>
                    <a:pt x="1334680" y="368393"/>
                    <a:pt x="1402102" y="407052"/>
                    <a:pt x="147491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9DC5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9481" y="4917793"/>
            <a:ext cx="4331677" cy="911010"/>
            <a:chOff x="0" y="0"/>
            <a:chExt cx="1932354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03200" y="-326"/>
              <a:ext cx="1525954" cy="407051"/>
            </a:xfrm>
            <a:custGeom>
              <a:avLst/>
              <a:gdLst/>
              <a:ahLst/>
              <a:cxnLst/>
              <a:rect r="r" b="b" t="t" l="l"/>
              <a:pathLst>
                <a:path h="407051" w="1525954">
                  <a:moveTo>
                    <a:pt x="1525954" y="326"/>
                  </a:moveTo>
                  <a:cubicBezTo>
                    <a:pt x="1453141" y="0"/>
                    <a:pt x="1385719" y="38659"/>
                    <a:pt x="1349219" y="101663"/>
                  </a:cubicBezTo>
                  <a:cubicBezTo>
                    <a:pt x="1312718" y="164667"/>
                    <a:pt x="1312718" y="242385"/>
                    <a:pt x="1349219" y="305389"/>
                  </a:cubicBezTo>
                  <a:cubicBezTo>
                    <a:pt x="1385719" y="368393"/>
                    <a:pt x="1453141" y="407052"/>
                    <a:pt x="1525954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9714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9407567" y="4799403"/>
            <a:ext cx="516146" cy="688195"/>
          </a:xfrm>
          <a:custGeom>
            <a:avLst/>
            <a:gdLst/>
            <a:ahLst/>
            <a:cxnLst/>
            <a:rect r="r" b="b" t="t" l="l"/>
            <a:pathLst>
              <a:path h="688195" w="516146">
                <a:moveTo>
                  <a:pt x="516146" y="0"/>
                </a:moveTo>
                <a:lnTo>
                  <a:pt x="0" y="0"/>
                </a:lnTo>
                <a:lnTo>
                  <a:pt x="0" y="688194"/>
                </a:lnTo>
                <a:lnTo>
                  <a:pt x="516146" y="688194"/>
                </a:lnTo>
                <a:lnTo>
                  <a:pt x="51614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327175" y="4306256"/>
            <a:ext cx="516146" cy="688195"/>
          </a:xfrm>
          <a:custGeom>
            <a:avLst/>
            <a:gdLst/>
            <a:ahLst/>
            <a:cxnLst/>
            <a:rect r="r" b="b" t="t" l="l"/>
            <a:pathLst>
              <a:path h="688195" w="516146">
                <a:moveTo>
                  <a:pt x="516147" y="0"/>
                </a:moveTo>
                <a:lnTo>
                  <a:pt x="0" y="0"/>
                </a:lnTo>
                <a:lnTo>
                  <a:pt x="0" y="688195"/>
                </a:lnTo>
                <a:lnTo>
                  <a:pt x="516147" y="688195"/>
                </a:lnTo>
                <a:lnTo>
                  <a:pt x="51614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642571" y="5373298"/>
            <a:ext cx="516146" cy="688195"/>
          </a:xfrm>
          <a:custGeom>
            <a:avLst/>
            <a:gdLst/>
            <a:ahLst/>
            <a:cxnLst/>
            <a:rect r="r" b="b" t="t" l="l"/>
            <a:pathLst>
              <a:path h="688195" w="516146">
                <a:moveTo>
                  <a:pt x="516146" y="0"/>
                </a:moveTo>
                <a:lnTo>
                  <a:pt x="0" y="0"/>
                </a:lnTo>
                <a:lnTo>
                  <a:pt x="0" y="688195"/>
                </a:lnTo>
                <a:lnTo>
                  <a:pt x="516146" y="688195"/>
                </a:lnTo>
                <a:lnTo>
                  <a:pt x="51614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280788" y="7213797"/>
            <a:ext cx="4606976" cy="251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08"/>
              </a:lnSpc>
            </a:pPr>
            <a:r>
              <a:rPr lang="en-US" sz="9806">
                <a:solidFill>
                  <a:srgbClr val="FFFFFF"/>
                </a:solidFill>
                <a:latin typeface="Cerebri Bold"/>
              </a:rPr>
              <a:t>Get in touch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2784" y="4430571"/>
            <a:ext cx="332443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32E54"/>
                </a:solidFill>
                <a:latin typeface="Cerebri Bold"/>
              </a:rPr>
              <a:t>Pri Santos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73102" y="5058020"/>
            <a:ext cx="332443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32E54"/>
                </a:solidFill>
                <a:latin typeface="Cerebri Bold"/>
              </a:rPr>
              <a:t>Patricia Tusco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46773" y="7185450"/>
            <a:ext cx="5183469" cy="145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187">
                <a:solidFill>
                  <a:srgbClr val="FFFFFF"/>
                </a:solidFill>
                <a:latin typeface="Varela Round"/>
              </a:rPr>
              <a:t>61 982260377</a:t>
            </a:r>
          </a:p>
          <a:p>
            <a:pPr>
              <a:lnSpc>
                <a:spcPts val="4003"/>
              </a:lnSpc>
            </a:pPr>
            <a:r>
              <a:rPr lang="en-US" sz="2187">
                <a:solidFill>
                  <a:srgbClr val="FFFFFF"/>
                </a:solidFill>
                <a:latin typeface="Varela Round"/>
              </a:rPr>
              <a:t>priscila.araujo.ace@outlook.com</a:t>
            </a:r>
          </a:p>
          <a:p>
            <a:pPr>
              <a:lnSpc>
                <a:spcPts val="4003"/>
              </a:lnSpc>
            </a:pPr>
            <a:r>
              <a:rPr lang="en-US" sz="2187">
                <a:solidFill>
                  <a:srgbClr val="FFFFFF"/>
                </a:solidFill>
                <a:latin typeface="Varela Round"/>
              </a:rPr>
              <a:t>https://keepo.io/priscilaaraujocti/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1596" y="7185450"/>
            <a:ext cx="6639927" cy="19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3"/>
              </a:lnSpc>
            </a:pPr>
            <a:r>
              <a:rPr lang="en-US" sz="2187" u="sng">
                <a:solidFill>
                  <a:srgbClr val="FFFFFF"/>
                </a:solidFill>
                <a:latin typeface="Varela Round"/>
                <a:hlinkClick r:id="rId15" tooltip="https://www.linkedin.com/in/ptusco"/>
              </a:rPr>
              <a:t>61 8401-8788</a:t>
            </a:r>
          </a:p>
          <a:p>
            <a:pPr>
              <a:lnSpc>
                <a:spcPts val="4003"/>
              </a:lnSpc>
            </a:pPr>
            <a:r>
              <a:rPr lang="en-US" sz="2187" u="sng">
                <a:solidFill>
                  <a:srgbClr val="FFFFFF"/>
                </a:solidFill>
                <a:latin typeface="Varela Round"/>
                <a:hlinkClick r:id="rId16" tooltip="https://www.linkedin.com/in/ptusco"/>
              </a:rPr>
              <a:t>patricia.tusco@outlook.com</a:t>
            </a:r>
          </a:p>
          <a:p>
            <a:pPr>
              <a:lnSpc>
                <a:spcPts val="4003"/>
              </a:lnSpc>
            </a:pPr>
            <a:r>
              <a:rPr lang="en-US" sz="2187" u="sng">
                <a:solidFill>
                  <a:srgbClr val="FFFFFF"/>
                </a:solidFill>
                <a:latin typeface="Varela Round"/>
              </a:rPr>
              <a:t>https://www.linkedin.com/in/ptusco</a:t>
            </a:r>
          </a:p>
          <a:p>
            <a:pPr>
              <a:lnSpc>
                <a:spcPts val="400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2924" y="3554601"/>
            <a:ext cx="4440912" cy="3862986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E971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81988" y="3554601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21242" y="3974411"/>
            <a:ext cx="23687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Networking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5163" y="3589620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4227" y="3589620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4.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762596" y="5027104"/>
            <a:ext cx="4870755" cy="0"/>
          </a:xfrm>
          <a:prstGeom prst="line">
            <a:avLst/>
          </a:prstGeom>
          <a:ln cap="flat" w="47625">
            <a:solidFill>
              <a:srgbClr val="B24E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9750487" y="5027104"/>
            <a:ext cx="4870755" cy="0"/>
          </a:xfrm>
          <a:prstGeom prst="line">
            <a:avLst/>
          </a:prstGeom>
          <a:ln cap="flat" w="47625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622115" y="2323194"/>
            <a:ext cx="23687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09926" y="2323194"/>
            <a:ext cx="23687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Presença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32178" y="3974411"/>
            <a:ext cx="23687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Tecnologia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5100" y="193840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52911" y="193840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2115" y="3516501"/>
            <a:ext cx="2838712" cy="124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Quem é você? O que você faz? Faz como? É reconhecido no mercado que deseja atuar?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9926" y="3516501"/>
            <a:ext cx="2838712" cy="93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Como sou vista (o) faz toda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a diferença para chegar onde quero!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32178" y="5167718"/>
            <a:ext cx="2838712" cy="62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O que a programação pode fazer por sua marca agora!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21242" y="5167718"/>
            <a:ext cx="2838712" cy="306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Ninguém é uma ilha!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525" y="8528128"/>
            <a:ext cx="9722291" cy="131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756">
                <a:solidFill>
                  <a:srgbClr val="324070"/>
                </a:solidFill>
                <a:latin typeface="Cerebri Bold"/>
              </a:rPr>
              <a:t>Bora falar!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502403" y="5265229"/>
            <a:ext cx="6206333" cy="7650333"/>
          </a:xfrm>
          <a:custGeom>
            <a:avLst/>
            <a:gdLst/>
            <a:ahLst/>
            <a:cxnLst/>
            <a:rect r="r" b="b" t="t" l="l"/>
            <a:pathLst>
              <a:path h="7650333" w="6206333">
                <a:moveTo>
                  <a:pt x="0" y="0"/>
                </a:moveTo>
                <a:lnTo>
                  <a:pt x="6206333" y="0"/>
                </a:lnTo>
                <a:lnTo>
                  <a:pt x="6206333" y="7650334"/>
                </a:lnTo>
                <a:lnTo>
                  <a:pt x="0" y="76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44332" y="2003707"/>
            <a:ext cx="8478139" cy="5986647"/>
            <a:chOff x="0" y="0"/>
            <a:chExt cx="11304186" cy="798219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762" t="0" r="14365" b="6688"/>
            <a:stretch>
              <a:fillRect/>
            </a:stretch>
          </p:blipFill>
          <p:spPr>
            <a:xfrm flipH="false" flipV="false">
              <a:off x="0" y="0"/>
              <a:ext cx="5499693" cy="798219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0515" t="0" r="43494" b="0"/>
            <a:stretch>
              <a:fillRect/>
            </a:stretch>
          </p:blipFill>
          <p:spPr>
            <a:xfrm flipH="false" flipV="false">
              <a:off x="5804493" y="0"/>
              <a:ext cx="5499693" cy="798219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898369" y="8009404"/>
            <a:ext cx="4217264" cy="911010"/>
            <a:chOff x="0" y="0"/>
            <a:chExt cx="1881315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0" y="-326"/>
              <a:ext cx="1474915" cy="407051"/>
            </a:xfrm>
            <a:custGeom>
              <a:avLst/>
              <a:gdLst/>
              <a:ahLst/>
              <a:cxnLst/>
              <a:rect r="r" b="b" t="t" l="l"/>
              <a:pathLst>
                <a:path h="407051" w="1474915">
                  <a:moveTo>
                    <a:pt x="1474915" y="326"/>
                  </a:moveTo>
                  <a:cubicBezTo>
                    <a:pt x="1402102" y="0"/>
                    <a:pt x="1334680" y="38659"/>
                    <a:pt x="1298179" y="101663"/>
                  </a:cubicBezTo>
                  <a:cubicBezTo>
                    <a:pt x="1261679" y="164667"/>
                    <a:pt x="1261679" y="242385"/>
                    <a:pt x="1298179" y="305389"/>
                  </a:cubicBezTo>
                  <a:cubicBezTo>
                    <a:pt x="1334680" y="368393"/>
                    <a:pt x="1402102" y="407052"/>
                    <a:pt x="147491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9DC5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22430" y="7959379"/>
            <a:ext cx="4331677" cy="911010"/>
            <a:chOff x="0" y="0"/>
            <a:chExt cx="193235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03200" y="-326"/>
              <a:ext cx="1525954" cy="407051"/>
            </a:xfrm>
            <a:custGeom>
              <a:avLst/>
              <a:gdLst/>
              <a:ahLst/>
              <a:cxnLst/>
              <a:rect r="r" b="b" t="t" l="l"/>
              <a:pathLst>
                <a:path h="407051" w="1525954">
                  <a:moveTo>
                    <a:pt x="1525954" y="326"/>
                  </a:moveTo>
                  <a:cubicBezTo>
                    <a:pt x="1453141" y="0"/>
                    <a:pt x="1385719" y="38659"/>
                    <a:pt x="1349219" y="101663"/>
                  </a:cubicBezTo>
                  <a:cubicBezTo>
                    <a:pt x="1312718" y="164667"/>
                    <a:pt x="1312718" y="242385"/>
                    <a:pt x="1349219" y="305389"/>
                  </a:cubicBezTo>
                  <a:cubicBezTo>
                    <a:pt x="1385719" y="368393"/>
                    <a:pt x="1453141" y="407052"/>
                    <a:pt x="1525954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971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0208842" y="8551055"/>
            <a:ext cx="516146" cy="688195"/>
          </a:xfrm>
          <a:custGeom>
            <a:avLst/>
            <a:gdLst/>
            <a:ahLst/>
            <a:cxnLst/>
            <a:rect r="r" b="b" t="t" l="l"/>
            <a:pathLst>
              <a:path h="688195" w="516146">
                <a:moveTo>
                  <a:pt x="516147" y="0"/>
                </a:moveTo>
                <a:lnTo>
                  <a:pt x="0" y="0"/>
                </a:lnTo>
                <a:lnTo>
                  <a:pt x="0" y="688195"/>
                </a:lnTo>
                <a:lnTo>
                  <a:pt x="516147" y="688195"/>
                </a:lnTo>
                <a:lnTo>
                  <a:pt x="5161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38235" y="6833492"/>
            <a:ext cx="516146" cy="688195"/>
          </a:xfrm>
          <a:custGeom>
            <a:avLst/>
            <a:gdLst/>
            <a:ahLst/>
            <a:cxnLst/>
            <a:rect r="r" b="b" t="t" l="l"/>
            <a:pathLst>
              <a:path h="688195" w="516146">
                <a:moveTo>
                  <a:pt x="516146" y="0"/>
                </a:moveTo>
                <a:lnTo>
                  <a:pt x="0" y="0"/>
                </a:lnTo>
                <a:lnTo>
                  <a:pt x="0" y="688195"/>
                </a:lnTo>
                <a:lnTo>
                  <a:pt x="516146" y="688195"/>
                </a:lnTo>
                <a:lnTo>
                  <a:pt x="51614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0208842" y="9057574"/>
            <a:ext cx="487075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5719339" y="5289297"/>
            <a:ext cx="1565653" cy="1565653"/>
            <a:chOff x="0" y="0"/>
            <a:chExt cx="2087537" cy="20875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7537" cy="2087537"/>
            </a:xfrm>
            <a:custGeom>
              <a:avLst/>
              <a:gdLst/>
              <a:ahLst/>
              <a:cxnLst/>
              <a:rect r="r" b="b" t="t" l="l"/>
              <a:pathLst>
                <a:path h="2087537" w="2087537">
                  <a:moveTo>
                    <a:pt x="0" y="0"/>
                  </a:moveTo>
                  <a:lnTo>
                    <a:pt x="2087537" y="0"/>
                  </a:lnTo>
                  <a:lnTo>
                    <a:pt x="2087537" y="2087537"/>
                  </a:lnTo>
                  <a:lnTo>
                    <a:pt x="0" y="2087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9886" y="109886"/>
              <a:ext cx="1867766" cy="1867766"/>
            </a:xfrm>
            <a:custGeom>
              <a:avLst/>
              <a:gdLst/>
              <a:ahLst/>
              <a:cxnLst/>
              <a:rect r="r" b="b" t="t" l="l"/>
              <a:pathLst>
                <a:path h="1867766" w="1867766">
                  <a:moveTo>
                    <a:pt x="0" y="0"/>
                  </a:moveTo>
                  <a:lnTo>
                    <a:pt x="1867765" y="0"/>
                  </a:lnTo>
                  <a:lnTo>
                    <a:pt x="1867765" y="1867765"/>
                  </a:lnTo>
                  <a:lnTo>
                    <a:pt x="0" y="186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40868" y="5289297"/>
            <a:ext cx="1565653" cy="1565653"/>
            <a:chOff x="0" y="0"/>
            <a:chExt cx="2087537" cy="20875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87537" cy="2087537"/>
            </a:xfrm>
            <a:custGeom>
              <a:avLst/>
              <a:gdLst/>
              <a:ahLst/>
              <a:cxnLst/>
              <a:rect r="r" b="b" t="t" l="l"/>
              <a:pathLst>
                <a:path h="2087537" w="2087537">
                  <a:moveTo>
                    <a:pt x="0" y="0"/>
                  </a:moveTo>
                  <a:lnTo>
                    <a:pt x="2087537" y="0"/>
                  </a:lnTo>
                  <a:lnTo>
                    <a:pt x="2087537" y="2087537"/>
                  </a:lnTo>
                  <a:lnTo>
                    <a:pt x="0" y="2087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4083" y="118281"/>
              <a:ext cx="1859370" cy="1859370"/>
            </a:xfrm>
            <a:custGeom>
              <a:avLst/>
              <a:gdLst/>
              <a:ahLst/>
              <a:cxnLst/>
              <a:rect r="r" b="b" t="t" l="l"/>
              <a:pathLst>
                <a:path h="1859370" w="1859370">
                  <a:moveTo>
                    <a:pt x="0" y="0"/>
                  </a:moveTo>
                  <a:lnTo>
                    <a:pt x="1859371" y="0"/>
                  </a:lnTo>
                  <a:lnTo>
                    <a:pt x="1859371" y="1859370"/>
                  </a:lnTo>
                  <a:lnTo>
                    <a:pt x="0" y="1859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3777805" y="6952749"/>
            <a:ext cx="675656" cy="675656"/>
          </a:xfrm>
          <a:custGeom>
            <a:avLst/>
            <a:gdLst/>
            <a:ahLst/>
            <a:cxnLst/>
            <a:rect r="r" b="b" t="t" l="l"/>
            <a:pathLst>
              <a:path h="675656" w="675656">
                <a:moveTo>
                  <a:pt x="0" y="0"/>
                </a:moveTo>
                <a:lnTo>
                  <a:pt x="675656" y="0"/>
                </a:lnTo>
                <a:lnTo>
                  <a:pt x="675656" y="675655"/>
                </a:lnTo>
                <a:lnTo>
                  <a:pt x="0" y="6756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778885" y="6952769"/>
            <a:ext cx="675656" cy="675656"/>
          </a:xfrm>
          <a:custGeom>
            <a:avLst/>
            <a:gdLst/>
            <a:ahLst/>
            <a:cxnLst/>
            <a:rect r="r" b="b" t="t" l="l"/>
            <a:pathLst>
              <a:path h="675656" w="675656">
                <a:moveTo>
                  <a:pt x="0" y="0"/>
                </a:moveTo>
                <a:lnTo>
                  <a:pt x="675655" y="0"/>
                </a:lnTo>
                <a:lnTo>
                  <a:pt x="675655" y="675656"/>
                </a:lnTo>
                <a:lnTo>
                  <a:pt x="0" y="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2448614" y="8960876"/>
            <a:ext cx="487075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3582197" y="7028846"/>
            <a:ext cx="675656" cy="675656"/>
          </a:xfrm>
          <a:custGeom>
            <a:avLst/>
            <a:gdLst/>
            <a:ahLst/>
            <a:cxnLst/>
            <a:rect r="r" b="b" t="t" l="l"/>
            <a:pathLst>
              <a:path h="675656" w="675656">
                <a:moveTo>
                  <a:pt x="0" y="0"/>
                </a:moveTo>
                <a:lnTo>
                  <a:pt x="675656" y="0"/>
                </a:lnTo>
                <a:lnTo>
                  <a:pt x="675656" y="675655"/>
                </a:lnTo>
                <a:lnTo>
                  <a:pt x="0" y="6756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10608" y="7052658"/>
            <a:ext cx="675656" cy="675656"/>
          </a:xfrm>
          <a:custGeom>
            <a:avLst/>
            <a:gdLst/>
            <a:ahLst/>
            <a:cxnLst/>
            <a:rect r="r" b="b" t="t" l="l"/>
            <a:pathLst>
              <a:path h="675656" w="675656">
                <a:moveTo>
                  <a:pt x="0" y="0"/>
                </a:moveTo>
                <a:lnTo>
                  <a:pt x="675655" y="0"/>
                </a:lnTo>
                <a:lnTo>
                  <a:pt x="675655" y="675656"/>
                </a:lnTo>
                <a:lnTo>
                  <a:pt x="0" y="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13222" y="5317585"/>
            <a:ext cx="1551710" cy="1561986"/>
          </a:xfrm>
          <a:custGeom>
            <a:avLst/>
            <a:gdLst/>
            <a:ahLst/>
            <a:cxnLst/>
            <a:rect r="r" b="b" t="t" l="l"/>
            <a:pathLst>
              <a:path h="1561986" w="1551710">
                <a:moveTo>
                  <a:pt x="0" y="0"/>
                </a:moveTo>
                <a:lnTo>
                  <a:pt x="1551710" y="0"/>
                </a:lnTo>
                <a:lnTo>
                  <a:pt x="1551710" y="1561986"/>
                </a:lnTo>
                <a:lnTo>
                  <a:pt x="0" y="156198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91202" y="5317585"/>
            <a:ext cx="1538780" cy="1520761"/>
          </a:xfrm>
          <a:custGeom>
            <a:avLst/>
            <a:gdLst/>
            <a:ahLst/>
            <a:cxnLst/>
            <a:rect r="r" b="b" t="t" l="l"/>
            <a:pathLst>
              <a:path h="1520761" w="1538780">
                <a:moveTo>
                  <a:pt x="0" y="0"/>
                </a:moveTo>
                <a:lnTo>
                  <a:pt x="1538780" y="0"/>
                </a:lnTo>
                <a:lnTo>
                  <a:pt x="1538780" y="1520761"/>
                </a:lnTo>
                <a:lnTo>
                  <a:pt x="0" y="152076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-2055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397601"/>
            <a:ext cx="8927654" cy="131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756">
                <a:solidFill>
                  <a:srgbClr val="FFFFFF"/>
                </a:solidFill>
                <a:latin typeface="Cerebri Bold"/>
              </a:rPr>
              <a:t>The speakers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21196" y="8135336"/>
            <a:ext cx="332443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32E54"/>
                </a:solidFill>
                <a:latin typeface="Cerebri Bold"/>
              </a:rPr>
              <a:t>Pri Santos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29672" y="8099606"/>
            <a:ext cx="332443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32E54"/>
                </a:solidFill>
                <a:latin typeface="Cerebri Bold"/>
              </a:rPr>
              <a:t>Patricia Tusco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70085" y="9062337"/>
            <a:ext cx="6989215" cy="10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Glacial Indifference"/>
              </a:rPr>
              <a:t>Business Developer at Claro</a:t>
            </a:r>
          </a:p>
          <a:p>
            <a:pPr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Glacial Indifference"/>
              </a:rPr>
              <a:t>AWS User Group Leader Brasilia</a:t>
            </a:r>
          </a:p>
          <a:p>
            <a:pPr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Glacial Indifference"/>
              </a:rPr>
              <a:t>Carreira &amp; Business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97282" y="9003739"/>
            <a:ext cx="6989215" cy="10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Glacial Indifference"/>
              </a:rPr>
              <a:t>Scrum Master at Wolkie</a:t>
            </a:r>
          </a:p>
          <a:p>
            <a:pPr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Glacial Indifference"/>
              </a:rPr>
              <a:t>Elas projetam community member</a:t>
            </a:r>
          </a:p>
          <a:p>
            <a:pPr>
              <a:lnSpc>
                <a:spcPts val="2718"/>
              </a:lnSpc>
            </a:pPr>
            <a:r>
              <a:rPr lang="en-US" sz="1800">
                <a:solidFill>
                  <a:srgbClr val="FFFFFF"/>
                </a:solidFill>
                <a:latin typeface="Glacial Indifference"/>
              </a:rPr>
              <a:t>Scrum Trainer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9266" y="0"/>
            <a:ext cx="9070034" cy="7889689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20295" y="912283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232E54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7230" y="88314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name="AutoShape 7" id="7"/>
          <p:cNvSpPr/>
          <p:nvPr/>
        </p:nvSpPr>
        <p:spPr>
          <a:xfrm>
            <a:off x="772359" y="3056047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7786146" y="3008422"/>
            <a:ext cx="12068224" cy="7538596"/>
          </a:xfrm>
          <a:custGeom>
            <a:avLst/>
            <a:gdLst/>
            <a:ahLst/>
            <a:cxnLst/>
            <a:rect r="r" b="b" t="t" l="l"/>
            <a:pathLst>
              <a:path h="7538596" w="12068224">
                <a:moveTo>
                  <a:pt x="0" y="0"/>
                </a:moveTo>
                <a:lnTo>
                  <a:pt x="12068224" y="0"/>
                </a:lnTo>
                <a:lnTo>
                  <a:pt x="12068224" y="7538596"/>
                </a:lnTo>
                <a:lnTo>
                  <a:pt x="0" y="7538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53799" y="4043663"/>
            <a:ext cx="11130723" cy="6243337"/>
          </a:xfrm>
          <a:custGeom>
            <a:avLst/>
            <a:gdLst/>
            <a:ahLst/>
            <a:cxnLst/>
            <a:rect r="r" b="b" t="t" l="l"/>
            <a:pathLst>
              <a:path h="6243337" w="11130723">
                <a:moveTo>
                  <a:pt x="0" y="0"/>
                </a:moveTo>
                <a:lnTo>
                  <a:pt x="11130723" y="0"/>
                </a:lnTo>
                <a:lnTo>
                  <a:pt x="11130723" y="6243337"/>
                </a:lnTo>
                <a:lnTo>
                  <a:pt x="0" y="6243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20295" y="3296213"/>
            <a:ext cx="5797731" cy="62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7"/>
              </a:lnSpc>
            </a:pPr>
            <a:r>
              <a:rPr lang="en-US" sz="3676">
                <a:solidFill>
                  <a:srgbClr val="232E54"/>
                </a:solidFill>
                <a:latin typeface="Glacial Indifference"/>
              </a:rPr>
              <a:t>Seu jeito de ser!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1.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721643" y="1756438"/>
            <a:ext cx="7234518" cy="7233693"/>
            <a:chOff x="0" y="0"/>
            <a:chExt cx="6350013" cy="634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l="-35820" t="-6293" r="0" b="-2548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228901" y="4782269"/>
            <a:ext cx="6990134" cy="5504731"/>
          </a:xfrm>
          <a:custGeom>
            <a:avLst/>
            <a:gdLst/>
            <a:ahLst/>
            <a:cxnLst/>
            <a:rect r="r" b="b" t="t" l="l"/>
            <a:pathLst>
              <a:path h="5504731" w="6990134">
                <a:moveTo>
                  <a:pt x="0" y="0"/>
                </a:moveTo>
                <a:lnTo>
                  <a:pt x="6990134" y="0"/>
                </a:lnTo>
                <a:lnTo>
                  <a:pt x="6990134" y="5504731"/>
                </a:lnTo>
                <a:lnTo>
                  <a:pt x="0" y="55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1.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2055147"/>
            <a:ext cx="9554946" cy="8524763"/>
          </a:xfrm>
          <a:custGeom>
            <a:avLst/>
            <a:gdLst/>
            <a:ahLst/>
            <a:cxnLst/>
            <a:rect r="r" b="b" t="t" l="l"/>
            <a:pathLst>
              <a:path h="8524763" w="9554946">
                <a:moveTo>
                  <a:pt x="0" y="0"/>
                </a:moveTo>
                <a:lnTo>
                  <a:pt x="9554946" y="0"/>
                </a:lnTo>
                <a:lnTo>
                  <a:pt x="9554946" y="8524763"/>
                </a:lnTo>
                <a:lnTo>
                  <a:pt x="0" y="852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06823" y="2350310"/>
            <a:ext cx="12328989" cy="8229600"/>
          </a:xfrm>
          <a:custGeom>
            <a:avLst/>
            <a:gdLst/>
            <a:ahLst/>
            <a:cxnLst/>
            <a:rect r="r" b="b" t="t" l="l"/>
            <a:pathLst>
              <a:path h="8229600" w="12328989">
                <a:moveTo>
                  <a:pt x="0" y="0"/>
                </a:moveTo>
                <a:lnTo>
                  <a:pt x="12328989" y="0"/>
                </a:lnTo>
                <a:lnTo>
                  <a:pt x="12328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71367" y="5714598"/>
            <a:ext cx="4445479" cy="3734202"/>
          </a:xfrm>
          <a:custGeom>
            <a:avLst/>
            <a:gdLst/>
            <a:ahLst/>
            <a:cxnLst/>
            <a:rect r="r" b="b" t="t" l="l"/>
            <a:pathLst>
              <a:path h="3734202" w="4445479">
                <a:moveTo>
                  <a:pt x="0" y="0"/>
                </a:moveTo>
                <a:lnTo>
                  <a:pt x="4445479" y="0"/>
                </a:lnTo>
                <a:lnTo>
                  <a:pt x="4445479" y="3734202"/>
                </a:lnTo>
                <a:lnTo>
                  <a:pt x="0" y="3734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1.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22828" y="2806336"/>
            <a:ext cx="1135096" cy="1845685"/>
          </a:xfrm>
          <a:custGeom>
            <a:avLst/>
            <a:gdLst/>
            <a:ahLst/>
            <a:cxnLst/>
            <a:rect r="r" b="b" t="t" l="l"/>
            <a:pathLst>
              <a:path h="1845685" w="1135096">
                <a:moveTo>
                  <a:pt x="0" y="0"/>
                </a:moveTo>
                <a:lnTo>
                  <a:pt x="1135096" y="0"/>
                </a:lnTo>
                <a:lnTo>
                  <a:pt x="1135096" y="1845685"/>
                </a:lnTo>
                <a:lnTo>
                  <a:pt x="0" y="1845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2271" y="3914757"/>
            <a:ext cx="4098812" cy="6372243"/>
          </a:xfrm>
          <a:custGeom>
            <a:avLst/>
            <a:gdLst/>
            <a:ahLst/>
            <a:cxnLst/>
            <a:rect r="r" b="b" t="t" l="l"/>
            <a:pathLst>
              <a:path h="6372243" w="4098812">
                <a:moveTo>
                  <a:pt x="0" y="0"/>
                </a:moveTo>
                <a:lnTo>
                  <a:pt x="4098812" y="0"/>
                </a:lnTo>
                <a:lnTo>
                  <a:pt x="4098812" y="6372243"/>
                </a:lnTo>
                <a:lnTo>
                  <a:pt x="0" y="637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522780" y="0"/>
            <a:ext cx="12892541" cy="11745182"/>
          </a:xfrm>
          <a:custGeom>
            <a:avLst/>
            <a:gdLst/>
            <a:ahLst/>
            <a:cxnLst/>
            <a:rect r="r" b="b" t="t" l="l"/>
            <a:pathLst>
              <a:path h="11745182" w="12892541">
                <a:moveTo>
                  <a:pt x="12892542" y="0"/>
                </a:moveTo>
                <a:lnTo>
                  <a:pt x="0" y="0"/>
                </a:lnTo>
                <a:lnTo>
                  <a:pt x="0" y="11745182"/>
                </a:lnTo>
                <a:lnTo>
                  <a:pt x="12892542" y="11745182"/>
                </a:lnTo>
                <a:lnTo>
                  <a:pt x="12892542" y="0"/>
                </a:lnTo>
                <a:close/>
              </a:path>
            </a:pathLst>
          </a:custGeom>
          <a:blipFill>
            <a:blip r:embed="rId5"/>
            <a:stretch>
              <a:fillRect l="0" t="0" r="-36736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1.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85261" y="2464350"/>
            <a:ext cx="6688559" cy="7822650"/>
          </a:xfrm>
          <a:custGeom>
            <a:avLst/>
            <a:gdLst/>
            <a:ahLst/>
            <a:cxnLst/>
            <a:rect r="r" b="b" t="t" l="l"/>
            <a:pathLst>
              <a:path h="7822650" w="6688559">
                <a:moveTo>
                  <a:pt x="0" y="0"/>
                </a:moveTo>
                <a:lnTo>
                  <a:pt x="6688558" y="0"/>
                </a:lnTo>
                <a:lnTo>
                  <a:pt x="6688558" y="7822650"/>
                </a:lnTo>
                <a:lnTo>
                  <a:pt x="0" y="782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33985" y="37103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B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803" y="437742"/>
            <a:ext cx="4837954" cy="86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8"/>
              </a:lnSpc>
            </a:pPr>
            <a:r>
              <a:rPr lang="en-US" sz="5105">
                <a:solidFill>
                  <a:srgbClr val="000000"/>
                </a:solidFill>
                <a:latin typeface="Cerebri Bold"/>
              </a:rPr>
              <a:t>Identidade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738" y="-333375"/>
            <a:ext cx="2363065" cy="301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50"/>
              </a:lnSpc>
            </a:pPr>
            <a:r>
              <a:rPr lang="en-US" sz="17679">
                <a:solidFill>
                  <a:srgbClr val="000000"/>
                </a:solidFill>
                <a:latin typeface="Garet Bold"/>
              </a:rPr>
              <a:t>1.</a:t>
            </a:r>
          </a:p>
        </p:txBody>
      </p:sp>
      <p:sp>
        <p:nvSpPr>
          <p:cNvPr name="AutoShape 4" id="4"/>
          <p:cNvSpPr/>
          <p:nvPr/>
        </p:nvSpPr>
        <p:spPr>
          <a:xfrm>
            <a:off x="-6844134" y="2634359"/>
            <a:ext cx="9947937" cy="0"/>
          </a:xfrm>
          <a:prstGeom prst="line">
            <a:avLst/>
          </a:prstGeom>
          <a:ln cap="flat" w="95250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592597" y="2759549"/>
            <a:ext cx="8668912" cy="4767902"/>
          </a:xfrm>
          <a:custGeom>
            <a:avLst/>
            <a:gdLst/>
            <a:ahLst/>
            <a:cxnLst/>
            <a:rect r="r" b="b" t="t" l="l"/>
            <a:pathLst>
              <a:path h="4767902" w="8668912">
                <a:moveTo>
                  <a:pt x="0" y="0"/>
                </a:moveTo>
                <a:lnTo>
                  <a:pt x="8668912" y="0"/>
                </a:lnTo>
                <a:lnTo>
                  <a:pt x="8668912" y="4767902"/>
                </a:lnTo>
                <a:lnTo>
                  <a:pt x="0" y="476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22698" y="4580159"/>
            <a:ext cx="8517673" cy="5706841"/>
          </a:xfrm>
          <a:custGeom>
            <a:avLst/>
            <a:gdLst/>
            <a:ahLst/>
            <a:cxnLst/>
            <a:rect r="r" b="b" t="t" l="l"/>
            <a:pathLst>
              <a:path h="5706841" w="8517673">
                <a:moveTo>
                  <a:pt x="0" y="0"/>
                </a:moveTo>
                <a:lnTo>
                  <a:pt x="8517673" y="0"/>
                </a:lnTo>
                <a:lnTo>
                  <a:pt x="8517673" y="5706841"/>
                </a:lnTo>
                <a:lnTo>
                  <a:pt x="0" y="5706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DAFfUx2drgA</dc:identifier>
  <dcterms:modified xsi:type="dcterms:W3CDTF">2011-08-01T06:04:30Z</dcterms:modified>
  <cp:revision>1</cp:revision>
  <dc:title>Talk Campus Party</dc:title>
</cp:coreProperties>
</file>